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58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>
      <p:cViewPr varScale="1">
        <p:scale>
          <a:sx n="104" d="100"/>
          <a:sy n="104" d="100"/>
        </p:scale>
        <p:origin x="1242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93A75381-888B-41C8-9B62-C88B6C48FC84}"/>
    <pc:docChg chg="undo custSel modSld">
      <pc:chgData name="Shaji Varghese" userId="b6635ce32d741a41" providerId="LiveId" clId="{93A75381-888B-41C8-9B62-C88B6C48FC84}" dt="2024-06-29T03:26:08.258" v="9" actId="113"/>
      <pc:docMkLst>
        <pc:docMk/>
      </pc:docMkLst>
      <pc:sldChg chg="modSp mod">
        <pc:chgData name="Shaji Varghese" userId="b6635ce32d741a41" providerId="LiveId" clId="{93A75381-888B-41C8-9B62-C88B6C48FC84}" dt="2024-06-29T03:25:17.167" v="0" actId="113"/>
        <pc:sldMkLst>
          <pc:docMk/>
          <pc:sldMk cId="3171807797" sldId="257"/>
        </pc:sldMkLst>
      </pc:sldChg>
      <pc:sldChg chg="modSp mod">
        <pc:chgData name="Shaji Varghese" userId="b6635ce32d741a41" providerId="LiveId" clId="{93A75381-888B-41C8-9B62-C88B6C48FC84}" dt="2024-06-29T03:25:22.704" v="1" actId="113"/>
        <pc:sldMkLst>
          <pc:docMk/>
          <pc:sldMk cId="1682390788" sldId="258"/>
        </pc:sldMkLst>
      </pc:sldChg>
      <pc:sldChg chg="modSp mod">
        <pc:chgData name="Shaji Varghese" userId="b6635ce32d741a41" providerId="LiveId" clId="{93A75381-888B-41C8-9B62-C88B6C48FC84}" dt="2024-06-29T03:25:47.831" v="6" actId="113"/>
        <pc:sldMkLst>
          <pc:docMk/>
          <pc:sldMk cId="135524965" sldId="263"/>
        </pc:sldMkLst>
      </pc:sldChg>
      <pc:sldChg chg="modSp mod">
        <pc:chgData name="Shaji Varghese" userId="b6635ce32d741a41" providerId="LiveId" clId="{93A75381-888B-41C8-9B62-C88B6C48FC84}" dt="2024-06-29T03:26:08.258" v="9" actId="113"/>
        <pc:sldMkLst>
          <pc:docMk/>
          <pc:sldMk cId="1641721978" sldId="264"/>
        </pc:sldMkLst>
      </pc:sldChg>
    </pc:docChg>
  </pc:docChgLst>
  <pc:docChgLst>
    <pc:chgData name="Shaji Varghese" userId="b6635ce32d741a41" providerId="LiveId" clId="{2AAC5E6D-3434-4FE4-8F24-92DA1E25F598}"/>
    <pc:docChg chg="undo custSel modSld">
      <pc:chgData name="Shaji Varghese" userId="b6635ce32d741a41" providerId="LiveId" clId="{2AAC5E6D-3434-4FE4-8F24-92DA1E25F598}" dt="2024-04-05T19:40:28.286" v="119" actId="1076"/>
      <pc:docMkLst>
        <pc:docMk/>
      </pc:docMkLst>
      <pc:sldChg chg="modSp mod">
        <pc:chgData name="Shaji Varghese" userId="b6635ce32d741a41" providerId="LiveId" clId="{2AAC5E6D-3434-4FE4-8F24-92DA1E25F598}" dt="2024-04-05T19:40:28.286" v="119" actId="1076"/>
        <pc:sldMkLst>
          <pc:docMk/>
          <pc:sldMk cId="3171807797" sldId="257"/>
        </pc:sldMkLst>
      </pc:sldChg>
      <pc:sldChg chg="modSp mod">
        <pc:chgData name="Shaji Varghese" userId="b6635ce32d741a41" providerId="LiveId" clId="{2AAC5E6D-3434-4FE4-8F24-92DA1E25F598}" dt="2024-04-05T19:40:15.605" v="117" actId="6549"/>
        <pc:sldMkLst>
          <pc:docMk/>
          <pc:sldMk cId="1682390788" sldId="258"/>
        </pc:sldMkLst>
      </pc:sldChg>
      <pc:sldChg chg="modSp mod">
        <pc:chgData name="Shaji Varghese" userId="b6635ce32d741a41" providerId="LiveId" clId="{2AAC5E6D-3434-4FE4-8F24-92DA1E25F598}" dt="2024-04-05T19:38:13.254" v="70" actId="20577"/>
        <pc:sldMkLst>
          <pc:docMk/>
          <pc:sldMk cId="135524965" sldId="263"/>
        </pc:sldMkLst>
      </pc:sldChg>
      <pc:sldChg chg="modSp mod">
        <pc:chgData name="Shaji Varghese" userId="b6635ce32d741a41" providerId="LiveId" clId="{2AAC5E6D-3434-4FE4-8F24-92DA1E25F598}" dt="2024-04-05T19:39:51.072" v="106" actId="6549"/>
        <pc:sldMkLst>
          <pc:docMk/>
          <pc:sldMk cId="1641721978" sldId="264"/>
        </pc:sldMkLst>
      </pc:sldChg>
    </pc:docChg>
  </pc:docChgLst>
  <pc:docChgLst>
    <pc:chgData name="Christie Shaji" userId="5d1578076b518fb4" providerId="LiveId" clId="{A4646D99-383A-4EE8-AD89-01950492BE87}"/>
    <pc:docChg chg="undo custSel addSld delSld modSld">
      <pc:chgData name="Christie Shaji" userId="5d1578076b518fb4" providerId="LiveId" clId="{A4646D99-383A-4EE8-AD89-01950492BE87}" dt="2023-06-23T14:49:31.627" v="146" actId="404"/>
      <pc:docMkLst>
        <pc:docMk/>
      </pc:docMkLst>
      <pc:sldChg chg="addSp delSp modSp mod">
        <pc:chgData name="Christie Shaji" userId="5d1578076b518fb4" providerId="LiveId" clId="{A4646D99-383A-4EE8-AD89-01950492BE87}" dt="2023-06-23T14:46:46.644" v="69" actId="122"/>
        <pc:sldMkLst>
          <pc:docMk/>
          <pc:sldMk cId="3171807797" sldId="257"/>
        </pc:sldMkLst>
      </pc:sldChg>
      <pc:sldChg chg="addSp delSp modSp mod">
        <pc:chgData name="Christie Shaji" userId="5d1578076b518fb4" providerId="LiveId" clId="{A4646D99-383A-4EE8-AD89-01950492BE87}" dt="2023-06-23T14:49:27.134" v="145" actId="404"/>
        <pc:sldMkLst>
          <pc:docMk/>
          <pc:sldMk cId="1682390788" sldId="258"/>
        </pc:sldMkLst>
      </pc:sldChg>
      <pc:sldChg chg="modSp del mod">
        <pc:chgData name="Christie Shaji" userId="5d1578076b518fb4" providerId="LiveId" clId="{A4646D99-383A-4EE8-AD89-01950492BE87}" dt="2023-06-23T14:45:20.150" v="62" actId="47"/>
        <pc:sldMkLst>
          <pc:docMk/>
          <pc:sldMk cId="1682390788" sldId="259"/>
        </pc:sldMkLst>
      </pc:sldChg>
      <pc:sldChg chg="modSp del mod">
        <pc:chgData name="Christie Shaji" userId="5d1578076b518fb4" providerId="LiveId" clId="{A4646D99-383A-4EE8-AD89-01950492BE87}" dt="2023-06-23T14:45:20.150" v="62" actId="47"/>
        <pc:sldMkLst>
          <pc:docMk/>
          <pc:sldMk cId="1682390788" sldId="260"/>
        </pc:sldMkLst>
      </pc:sldChg>
      <pc:sldChg chg="addSp delSp modSp add mod">
        <pc:chgData name="Christie Shaji" userId="5d1578076b518fb4" providerId="LiveId" clId="{A4646D99-383A-4EE8-AD89-01950492BE87}" dt="2023-06-23T14:49:31.627" v="146" actId="404"/>
        <pc:sldMkLst>
          <pc:docMk/>
          <pc:sldMk cId="2212434748" sldId="261"/>
        </pc:sldMkLst>
      </pc:sldChg>
      <pc:sldChg chg="del">
        <pc:chgData name="Christie Shaji" userId="5d1578076b518fb4" providerId="LiveId" clId="{A4646D99-383A-4EE8-AD89-01950492BE87}" dt="2023-06-23T14:43:40.421" v="29" actId="47"/>
        <pc:sldMkLst>
          <pc:docMk/>
          <pc:sldMk cId="2723420641" sldId="261"/>
        </pc:sldMkLst>
      </pc:sldChg>
      <pc:sldChg chg="del">
        <pc:chgData name="Christie Shaji" userId="5d1578076b518fb4" providerId="LiveId" clId="{A4646D99-383A-4EE8-AD89-01950492BE87}" dt="2023-06-23T14:43:39.546" v="28" actId="47"/>
        <pc:sldMkLst>
          <pc:docMk/>
          <pc:sldMk cId="2723420641" sldId="262"/>
        </pc:sldMkLst>
      </pc:sldChg>
      <pc:sldChg chg="addSp delSp modSp add mod">
        <pc:chgData name="Christie Shaji" userId="5d1578076b518fb4" providerId="LiveId" clId="{A4646D99-383A-4EE8-AD89-01950492BE87}" dt="2023-06-23T14:49:24.503" v="144" actId="404"/>
        <pc:sldMkLst>
          <pc:docMk/>
          <pc:sldMk cId="3806848015" sldId="262"/>
        </pc:sldMkLst>
      </pc:sldChg>
      <pc:sldChg chg="del">
        <pc:chgData name="Christie Shaji" userId="5d1578076b518fb4" providerId="LiveId" clId="{A4646D99-383A-4EE8-AD89-01950492BE87}" dt="2023-06-23T14:43:37.934" v="27" actId="47"/>
        <pc:sldMkLst>
          <pc:docMk/>
          <pc:sldMk cId="2723420641" sldId="263"/>
        </pc:sldMkLst>
      </pc:sldChg>
    </pc:docChg>
  </pc:docChgLst>
  <pc:docChgLst>
    <pc:chgData name="Bcc Abca" userId="218cc70be08a6819" providerId="LiveId" clId="{DFE2E51D-120F-49EC-A996-F365A9CC1A95}"/>
    <pc:docChg chg="modSld">
      <pc:chgData name="Bcc Abca" userId="218cc70be08a6819" providerId="LiveId" clId="{DFE2E51D-120F-49EC-A996-F365A9CC1A95}" dt="2024-12-29T06:48:16.083" v="0" actId="404"/>
      <pc:docMkLst>
        <pc:docMk/>
      </pc:docMkLst>
      <pc:sldChg chg="modSp mod">
        <pc:chgData name="Bcc Abca" userId="218cc70be08a6819" providerId="LiveId" clId="{DFE2E51D-120F-49EC-A996-F365A9CC1A95}" dt="2024-12-29T06:48:16.083" v="0" actId="404"/>
        <pc:sldMkLst>
          <pc:docMk/>
          <pc:sldMk cId="135524965" sldId="263"/>
        </pc:sldMkLst>
        <pc:spChg chg="mod">
          <ac:chgData name="Bcc Abca" userId="218cc70be08a6819" providerId="LiveId" clId="{DFE2E51D-120F-49EC-A996-F365A9CC1A95}" dt="2024-12-29T06:48:16.083" v="0" actId="404"/>
          <ac:spMkLst>
            <pc:docMk/>
            <pc:sldMk cId="135524965" sldId="263"/>
            <ac:spMk id="4" creationId="{00000000-0000-0000-0000-000000000000}"/>
          </ac:spMkLst>
        </pc:spChg>
      </pc:sldChg>
    </pc:docChg>
  </pc:docChgLst>
  <pc:docChgLst>
    <pc:chgData name="Bcc Abca" userId="218cc70be08a6819" providerId="LiveId" clId="{9755037F-20CA-4597-A269-D22FCE0F125C}"/>
    <pc:docChg chg="modSld modMainMaster">
      <pc:chgData name="Bcc Abca" userId="218cc70be08a6819" providerId="LiveId" clId="{9755037F-20CA-4597-A269-D22FCE0F125C}" dt="2023-05-21T06:47:14.515" v="1"/>
      <pc:docMkLst>
        <pc:docMk/>
      </pc:docMkLst>
      <pc:sldChg chg="modSp modTransition">
        <pc:chgData name="Bcc Abca" userId="218cc70be08a6819" providerId="LiveId" clId="{9755037F-20CA-4597-A269-D22FCE0F125C}" dt="2023-05-21T06:47:14.515" v="1"/>
        <pc:sldMkLst>
          <pc:docMk/>
          <pc:sldMk cId="3171807797" sldId="257"/>
        </pc:sldMkLst>
      </pc:sldChg>
      <pc:sldChg chg="modSp modTransition">
        <pc:chgData name="Bcc Abca" userId="218cc70be08a6819" providerId="LiveId" clId="{9755037F-20CA-4597-A269-D22FCE0F125C}" dt="2023-05-21T06:47:14.515" v="1"/>
        <pc:sldMkLst>
          <pc:docMk/>
          <pc:sldMk cId="1682390788" sldId="258"/>
        </pc:sldMkLst>
      </pc:sldChg>
      <pc:sldChg chg="modSp modTransition">
        <pc:chgData name="Bcc Abca" userId="218cc70be08a6819" providerId="LiveId" clId="{9755037F-20CA-4597-A269-D22FCE0F125C}" dt="2023-05-21T06:47:14.515" v="1"/>
        <pc:sldMkLst>
          <pc:docMk/>
          <pc:sldMk cId="1682390788" sldId="259"/>
        </pc:sldMkLst>
      </pc:sldChg>
      <pc:sldChg chg="modSp modTransition">
        <pc:chgData name="Bcc Abca" userId="218cc70be08a6819" providerId="LiveId" clId="{9755037F-20CA-4597-A269-D22FCE0F125C}" dt="2023-05-21T06:47:14.515" v="1"/>
        <pc:sldMkLst>
          <pc:docMk/>
          <pc:sldMk cId="1682390788" sldId="260"/>
        </pc:sldMkLst>
      </pc:sldChg>
      <pc:sldChg chg="modSp modTransition">
        <pc:chgData name="Bcc Abca" userId="218cc70be08a6819" providerId="LiveId" clId="{9755037F-20CA-4597-A269-D22FCE0F125C}" dt="2023-05-21T06:47:14.515" v="1"/>
        <pc:sldMkLst>
          <pc:docMk/>
          <pc:sldMk cId="2723420641" sldId="261"/>
        </pc:sldMkLst>
      </pc:sldChg>
      <pc:sldChg chg="modSp modTransition">
        <pc:chgData name="Bcc Abca" userId="218cc70be08a6819" providerId="LiveId" clId="{9755037F-20CA-4597-A269-D22FCE0F125C}" dt="2023-05-21T06:47:14.515" v="1"/>
        <pc:sldMkLst>
          <pc:docMk/>
          <pc:sldMk cId="2723420641" sldId="262"/>
        </pc:sldMkLst>
      </pc:sldChg>
      <pc:sldChg chg="modSp modTransition">
        <pc:chgData name="Bcc Abca" userId="218cc70be08a6819" providerId="LiveId" clId="{9755037F-20CA-4597-A269-D22FCE0F125C}" dt="2023-05-21T06:47:14.515" v="1"/>
        <pc:sldMkLst>
          <pc:docMk/>
          <pc:sldMk cId="2723420641" sldId="263"/>
        </pc:sldMkLst>
      </pc:sldChg>
      <pc:sldMasterChg chg="modSp modSldLayout">
        <pc:chgData name="Bcc Abca" userId="218cc70be08a6819" providerId="LiveId" clId="{9755037F-20CA-4597-A269-D22FCE0F125C}" dt="2023-05-21T06:46:17.075" v="0"/>
        <pc:sldMasterMkLst>
          <pc:docMk/>
          <pc:sldMasterMk cId="0" sldId="2147483660"/>
        </pc:sldMasterMkLst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60"/>
            <pc:sldLayoutMk cId="0" sldId="2147483661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60"/>
            <pc:sldLayoutMk cId="850088842" sldId="2147483663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60"/>
            <pc:sldLayoutMk cId="1133940277" sldId="2147483664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60"/>
            <pc:sldLayoutMk cId="2871936560" sldId="2147483665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60"/>
            <pc:sldLayoutMk cId="2944962079" sldId="2147483668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60"/>
            <pc:sldLayoutMk cId="1335066075" sldId="2147483669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60"/>
            <pc:sldLayoutMk cId="3430688885" sldId="2147483671"/>
          </pc:sldLayoutMkLst>
        </pc:sldLayoutChg>
      </pc:sldMasterChg>
      <pc:sldMasterChg chg="modSp modSldLayout">
        <pc:chgData name="Bcc Abca" userId="218cc70be08a6819" providerId="LiveId" clId="{9755037F-20CA-4597-A269-D22FCE0F125C}" dt="2023-05-21T06:46:17.075" v="0"/>
        <pc:sldMasterMkLst>
          <pc:docMk/>
          <pc:sldMasterMk cId="0" sldId="2147483672"/>
        </pc:sldMasterMkLst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72"/>
            <pc:sldLayoutMk cId="0" sldId="2147483673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72"/>
            <pc:sldLayoutMk cId="1448550684" sldId="2147483675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72"/>
            <pc:sldLayoutMk cId="4246025102" sldId="2147483676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72"/>
            <pc:sldLayoutMk cId="115129173" sldId="2147483677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72"/>
            <pc:sldLayoutMk cId="831322762" sldId="2147483680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72"/>
            <pc:sldLayoutMk cId="1220438220" sldId="2147483681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72"/>
            <pc:sldLayoutMk cId="3968322513" sldId="2147483683"/>
          </pc:sldLayoutMkLst>
        </pc:sldLayoutChg>
      </pc:sldMasterChg>
      <pc:sldMasterChg chg="modSp modSldLayout">
        <pc:chgData name="Bcc Abca" userId="218cc70be08a6819" providerId="LiveId" clId="{9755037F-20CA-4597-A269-D22FCE0F125C}" dt="2023-05-21T06:46:17.075" v="0"/>
        <pc:sldMasterMkLst>
          <pc:docMk/>
          <pc:sldMasterMk cId="0" sldId="2147483684"/>
        </pc:sldMasterMkLst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84"/>
            <pc:sldLayoutMk cId="0" sldId="2147483685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84"/>
            <pc:sldLayoutMk cId="382167637" sldId="2147483687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84"/>
            <pc:sldLayoutMk cId="2422698203" sldId="2147483688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84"/>
            <pc:sldLayoutMk cId="2308595526" sldId="2147483689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84"/>
            <pc:sldLayoutMk cId="907007575" sldId="2147483692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84"/>
            <pc:sldLayoutMk cId="1318521943" sldId="2147483693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84"/>
            <pc:sldLayoutMk cId="1906340720" sldId="2147483695"/>
          </pc:sldLayoutMkLst>
        </pc:sldLayoutChg>
      </pc:sldMasterChg>
      <pc:sldMasterChg chg="modSp modSldLayout">
        <pc:chgData name="Bcc Abca" userId="218cc70be08a6819" providerId="LiveId" clId="{9755037F-20CA-4597-A269-D22FCE0F125C}" dt="2023-05-21T06:46:17.075" v="0"/>
        <pc:sldMasterMkLst>
          <pc:docMk/>
          <pc:sldMasterMk cId="0" sldId="2147483696"/>
        </pc:sldMasterMkLst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96"/>
            <pc:sldLayoutMk cId="0" sldId="2147483697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96"/>
            <pc:sldLayoutMk cId="4016623874" sldId="2147483699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96"/>
            <pc:sldLayoutMk cId="3862635616" sldId="2147483700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96"/>
            <pc:sldLayoutMk cId="1357653896" sldId="2147483701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96"/>
            <pc:sldLayoutMk cId="840826027" sldId="2147483704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96"/>
            <pc:sldLayoutMk cId="703002791" sldId="2147483705"/>
          </pc:sldLayoutMkLst>
        </pc:sldLayoutChg>
        <pc:sldLayoutChg chg="modSp">
          <pc:chgData name="Bcc Abca" userId="218cc70be08a6819" providerId="LiveId" clId="{9755037F-20CA-4597-A269-D22FCE0F125C}" dt="2023-05-21T06:46:17.075" v="0"/>
          <pc:sldLayoutMkLst>
            <pc:docMk/>
            <pc:sldMasterMk cId="0" sldId="2147483696"/>
            <pc:sldLayoutMk cId="3139920878" sldId="214748370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499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763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9820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9552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6132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3217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0757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2194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135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40720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C05DE4-780C-4D94-99E1-AFC2BD40F4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A302F-8F62-41FE-BB48-ABDB2F6917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5268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D6F4A-37A0-4D9F-A5E8-0D35DEAF0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2387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AF586-8B71-4EFB-94BA-1DA3C32CCE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35616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3BB11-1459-4629-995A-9540A69A5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53896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C342C-0540-46AA-9700-D1995514A8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3825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46837-72FB-4E95-BC70-6755F1D538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75321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7EF1-6CDD-42FB-A16D-56468B4F75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2602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E1BB0-142D-4BB8-B0FF-6F1A51B4CE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0279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5DB65-7844-4C0A-85EF-51A7AD43B9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528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B3235-4CD7-4D0A-B8E9-073D6EC329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2087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2F99-1A76-9F8E-5FA0-88CDF3F00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9E881-8808-52B1-16D6-350EC9737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DF3D4-0E1D-193D-0B19-585C61DEC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217E9-A714-9618-28C3-8A61DF974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57DB0-5EAD-C77D-A146-37E30E85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22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C49DA-6FD2-4BEE-0FB6-28CE5A91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ADA90-387A-1C49-26CD-6A045B6A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FE965-B29A-F510-4177-1277EC01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F91C0-5BE0-DD18-7FE2-324A3D6C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56A5C-977B-B193-E7A0-3414F065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309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67D80-352A-2112-33CC-98434A6A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023CD-B7FD-6E21-3275-0B0ADD397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405CC-4A7D-1F7C-7333-527CF4F6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283C8-52C0-295A-1EA7-F7861BC50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275F6-185A-F183-A047-F586AE385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024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B95CD-63AC-D2AE-D934-51F6FE958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0EFA6-2CE7-599C-5E0A-0490CE351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FA7727-8D9F-AFB1-71E1-23D370123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BFE9F-3EBC-B1E0-03F3-23C4BE6AF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9D262-DA09-CA19-3CB1-B03768638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E2191-3949-AAE1-006F-17DA0EA1D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5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A9CA5-C989-D0CF-CE81-A6263A03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38662-53D0-707F-C80F-A59477AD0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9A5A7-B149-CFAC-5877-906A98DF0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66B0EC-5B58-F930-2BDB-1F1FB85B30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8B416-A460-8542-05A5-386CD7181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3A1489-7C34-0E58-8AFF-2D986143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12F90A-C21D-9091-A4F2-2E59188DE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C61F1-ABE5-0D95-989C-4EE3BD09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5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BAAC-5D76-30F8-7626-47B2AEF55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FA21BE-3A70-6669-4B8F-4F310938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E18CF-F72F-8C75-B069-21AE20FD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21038-52B4-B416-F29F-EBBB420D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707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DA9C9-B5B7-CDD0-96CD-CB2E5E72C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978F03-8B36-23A9-D348-18ED74E89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6E83B-4571-7FEF-EB5D-DB6C3BF8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300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2B02-6A77-6504-ECDF-963075E92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F0438-B2AF-8BAC-0D80-E5B85CA29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2BE4E-4E17-1DA6-87A4-B4C267FB8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225C8-7DAD-43C4-C0AD-0E3CFEEE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BC3DF-25DB-056F-BF30-FE225F10A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407D7-F9CA-4512-4339-357865D1D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651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492C9-02D9-6442-B7EF-4EA80C9E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56D246-F38C-01E6-5DBA-80F8C4992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24E95-CE2E-02A2-43A4-3B1AFA7DB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E6D30-FBC8-B8CE-1C58-A5BD09DDC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D6282-C9A5-2F55-60A0-995025C1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70D79-0744-AB13-1F7E-DD3CA95D8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932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2C5CF-8313-894E-7525-F3E1C9571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6E306-1FCA-D7BB-BD96-FCBF1EC5F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F257F-6209-FF56-6313-E2B0C8448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679E9-AAC0-D207-5E1B-28FF9DCC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C426E-D18F-66E8-D769-B88DE34AA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895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24D13-6532-E955-862F-BDD8F679C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23D91-8B7D-E9F5-A0F2-02CAE1050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AE3FE-CFA1-C02E-E651-8EDA9D6A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3F042-3097-742C-18C2-FCA4BB657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299FA-CA8D-C789-9574-5BCAD1AD8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5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250A45-FC58-4A18-9FEB-B403D3E569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9BF558-3F16-AE6D-01A7-4441D698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CE172-0D26-DEE7-4FFF-4BF3B2664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C9438-5678-60E2-469F-D3BE78A6D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426B8-591A-71C0-D0F3-0FDF542CFD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EA084-0B8A-F329-7563-3E23D880A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4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9150" y="2819400"/>
            <a:ext cx="109728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err="1"/>
              <a:t>Shreeyeshu</a:t>
            </a:r>
            <a:r>
              <a:rPr lang="en-US" sz="3600" b="1" i="1" dirty="0"/>
              <a:t> </a:t>
            </a:r>
            <a:r>
              <a:rPr lang="en-US" sz="3600" b="1" i="1" dirty="0" err="1"/>
              <a:t>naamam</a:t>
            </a:r>
            <a:r>
              <a:rPr lang="en-US" sz="3600" b="1" i="1" dirty="0"/>
              <a:t> </a:t>
            </a:r>
            <a:r>
              <a:rPr lang="en-US" sz="3600" b="1" i="1" dirty="0" err="1"/>
              <a:t>athishaya</a:t>
            </a:r>
            <a:r>
              <a:rPr lang="en-US" sz="3600" b="1" i="1" dirty="0"/>
              <a:t> </a:t>
            </a:r>
            <a:r>
              <a:rPr lang="en-US" sz="3600" b="1" i="1" dirty="0" err="1"/>
              <a:t>naamam</a:t>
            </a:r>
            <a:endParaRPr lang="en-US" sz="3600" b="1" i="1" dirty="0"/>
          </a:p>
          <a:p>
            <a:r>
              <a:rPr lang="en-US" sz="3600" b="1" i="1" dirty="0" err="1"/>
              <a:t>Ezhayenikkimba</a:t>
            </a:r>
            <a:r>
              <a:rPr lang="en-US" sz="3600" b="1" i="1" dirty="0"/>
              <a:t> </a:t>
            </a:r>
            <a:r>
              <a:rPr lang="en-US" sz="3600" b="1" i="1" dirty="0" err="1"/>
              <a:t>naamam</a:t>
            </a:r>
            <a:endParaRPr lang="en-US" sz="36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C8AF985-CD8F-84B6-4D94-1F7E4B21A236}"/>
              </a:ext>
            </a:extLst>
          </p:cNvPr>
          <p:cNvSpPr txBox="1">
            <a:spLocks/>
          </p:cNvSpPr>
          <p:nvPr/>
        </p:nvSpPr>
        <p:spPr>
          <a:xfrm>
            <a:off x="685800" y="152400"/>
            <a:ext cx="10972800" cy="3447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ശ്രീയേശുനാമം അതിശയനാമം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36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ഏഴയെനിക്കിമ്പനാമം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0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3733800"/>
            <a:ext cx="11506200" cy="3108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Paapa</a:t>
            </a:r>
            <a:r>
              <a:rPr lang="en-US" sz="3600" b="1" dirty="0"/>
              <a:t> </a:t>
            </a:r>
            <a:r>
              <a:rPr lang="en-US" sz="3600" b="1" dirty="0" err="1"/>
              <a:t>parihaaraartham</a:t>
            </a:r>
            <a:r>
              <a:rPr lang="en-US" sz="3600" b="1" dirty="0"/>
              <a:t> </a:t>
            </a:r>
            <a:r>
              <a:rPr lang="en-US" sz="3600" b="1" dirty="0" err="1"/>
              <a:t>paathakare</a:t>
            </a:r>
            <a:r>
              <a:rPr lang="en-US" sz="3600" b="1" dirty="0"/>
              <a:t> </a:t>
            </a:r>
            <a:r>
              <a:rPr lang="en-US" sz="3600" b="1" dirty="0" err="1"/>
              <a:t>thedi</a:t>
            </a:r>
            <a:r>
              <a:rPr lang="en-US" sz="3600" b="1" dirty="0"/>
              <a:t> </a:t>
            </a:r>
            <a:r>
              <a:rPr lang="en-US" sz="3600" b="1" dirty="0" err="1"/>
              <a:t>paaridathil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vanna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r>
              <a:rPr lang="en-US" sz="3600" b="1" dirty="0"/>
              <a:t> - </a:t>
            </a:r>
            <a:r>
              <a:rPr lang="en-US" sz="3600" b="1" dirty="0" err="1"/>
              <a:t>Paapamatta</a:t>
            </a:r>
            <a:r>
              <a:rPr lang="en-US" sz="3600" b="1" dirty="0"/>
              <a:t> </a:t>
            </a:r>
            <a:r>
              <a:rPr lang="en-US" sz="3600" b="1" dirty="0" err="1"/>
              <a:t>jeevithathin</a:t>
            </a:r>
            <a:r>
              <a:rPr lang="en-US" sz="3600" b="1" dirty="0"/>
              <a:t> </a:t>
            </a:r>
            <a:r>
              <a:rPr lang="en-US" sz="3600" b="1" dirty="0" err="1"/>
              <a:t>maathrukaye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Kaattithanna</a:t>
            </a:r>
            <a:r>
              <a:rPr lang="en-US" sz="3600" b="1" dirty="0"/>
              <a:t> - </a:t>
            </a:r>
            <a:r>
              <a:rPr lang="en-US" sz="3600" b="1" dirty="0" err="1"/>
              <a:t>Paavanamaam</a:t>
            </a:r>
            <a:r>
              <a:rPr lang="en-US" sz="3600" b="1" dirty="0"/>
              <a:t> </a:t>
            </a:r>
            <a:r>
              <a:rPr lang="en-US" sz="3600" b="1" dirty="0" err="1"/>
              <a:t>punnya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endParaRPr lang="en-US" sz="3600" b="1" dirty="0"/>
          </a:p>
          <a:p>
            <a:pPr algn="l"/>
            <a:endParaRPr lang="en-US" sz="400" b="1" dirty="0"/>
          </a:p>
          <a:p>
            <a:pPr algn="l"/>
            <a:r>
              <a:rPr lang="en-US" sz="3200" b="1" i="1" dirty="0"/>
              <a:t>	</a:t>
            </a:r>
            <a:r>
              <a:rPr lang="en-US" sz="3200" b="1" i="1" dirty="0" err="1"/>
              <a:t>Shreeyeshu</a:t>
            </a:r>
            <a:r>
              <a:rPr lang="en-US" sz="3200" b="1" i="1" dirty="0"/>
              <a:t> </a:t>
            </a:r>
            <a:r>
              <a:rPr lang="en-US" sz="3200" b="1" i="1" dirty="0" err="1"/>
              <a:t>naamam</a:t>
            </a:r>
            <a:r>
              <a:rPr lang="en-US" sz="3200" b="1" i="1" dirty="0"/>
              <a:t> </a:t>
            </a:r>
            <a:r>
              <a:rPr lang="en-US" sz="3200" b="1" i="1" dirty="0" err="1"/>
              <a:t>athishaya</a:t>
            </a:r>
            <a:r>
              <a:rPr lang="en-US" sz="3200" b="1" i="1" dirty="0"/>
              <a:t> </a:t>
            </a:r>
            <a:r>
              <a:rPr lang="en-US" sz="3200" b="1" i="1" dirty="0" err="1"/>
              <a:t>naamam</a:t>
            </a:r>
            <a:endParaRPr lang="en-US" sz="3200" b="1" dirty="0"/>
          </a:p>
          <a:p>
            <a:pPr algn="l"/>
            <a:r>
              <a:rPr lang="en-US" sz="3200" b="1" i="1" dirty="0"/>
              <a:t>	</a:t>
            </a:r>
            <a:r>
              <a:rPr lang="en-US" sz="3200" b="1" i="1" dirty="0" err="1"/>
              <a:t>Ezhayenikkimba</a:t>
            </a:r>
            <a:r>
              <a:rPr lang="en-US" sz="3200" b="1" i="1" dirty="0"/>
              <a:t> </a:t>
            </a:r>
            <a:r>
              <a:rPr lang="en-US" sz="3200" b="1" i="1" dirty="0" err="1"/>
              <a:t>naamam</a:t>
            </a:r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D31A2B-B99F-8E5F-C8B8-ECDF6DC25F08}"/>
              </a:ext>
            </a:extLst>
          </p:cNvPr>
          <p:cNvSpPr txBox="1">
            <a:spLocks/>
          </p:cNvSpPr>
          <p:nvPr/>
        </p:nvSpPr>
        <p:spPr>
          <a:xfrm>
            <a:off x="228600" y="-18875"/>
            <a:ext cx="11963400" cy="3905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പാപപരിഹാരാര്‍ത്ഥം പാതകരെ തേടി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പാരിടത്തില്‍ വന്ന നാമം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പാപമറ്റ ജീവിതത്തിന്‍ മാതൃകയെ കാട്ടിത്തന്ന 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പാവനമാംപുണ്യനാമം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800" b="1" dirty="0">
              <a:latin typeface="ML-TTAmbili" panose="04000000000000000000" pitchFamily="82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ML-TTAmbili" panose="04000000000000000000" pitchFamily="82" charset="0"/>
                <a:ea typeface="Times New Roman" panose="02020603050405020304" pitchFamily="18" charset="0"/>
                <a:cs typeface="Nirmala UI" panose="020B0502040204020203" pitchFamily="34" charset="0"/>
              </a:rPr>
              <a:t>	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ശ്രീയേശുനാമം അതിശയനാമം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ഏഴയെനിക്കിമ്പനാമം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39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3768773"/>
            <a:ext cx="11963400" cy="3108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Ennamillaa</a:t>
            </a:r>
            <a:r>
              <a:rPr lang="en-US" sz="3600" b="1" dirty="0"/>
              <a:t> </a:t>
            </a:r>
            <a:r>
              <a:rPr lang="en-US" sz="3600" b="1" dirty="0" err="1"/>
              <a:t>paapam</a:t>
            </a:r>
            <a:r>
              <a:rPr lang="en-US" sz="3600" b="1" dirty="0"/>
              <a:t> </a:t>
            </a:r>
            <a:r>
              <a:rPr lang="en-US" sz="3600" b="1" dirty="0" err="1"/>
              <a:t>ennil</a:t>
            </a:r>
            <a:r>
              <a:rPr lang="en-US" sz="3600" b="1" dirty="0"/>
              <a:t> </a:t>
            </a:r>
            <a:r>
              <a:rPr lang="en-US" sz="3600" b="1" dirty="0" err="1"/>
              <a:t>ninnu</a:t>
            </a:r>
            <a:r>
              <a:rPr lang="en-US" sz="3600" b="1" dirty="0"/>
              <a:t> </a:t>
            </a:r>
            <a:r>
              <a:rPr lang="en-US" sz="3600" b="1" dirty="0" err="1"/>
              <a:t>neekkaan</a:t>
            </a:r>
            <a:r>
              <a:rPr lang="en-US" sz="3600" b="1" dirty="0"/>
              <a:t> </a:t>
            </a:r>
            <a:r>
              <a:rPr lang="en-US" sz="3600" b="1" dirty="0" err="1"/>
              <a:t>ennil</a:t>
            </a:r>
            <a:r>
              <a:rPr lang="en-US" sz="3600" b="1" dirty="0"/>
              <a:t> </a:t>
            </a:r>
            <a:r>
              <a:rPr lang="en-US" sz="3600" b="1" dirty="0" err="1"/>
              <a:t>kaninja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endParaRPr lang="en-US" sz="3600" b="1" dirty="0"/>
          </a:p>
          <a:p>
            <a:pPr algn="l"/>
            <a:r>
              <a:rPr lang="en-US" sz="3600" b="1" dirty="0" err="1"/>
              <a:t>Anyanenna</a:t>
            </a:r>
            <a:r>
              <a:rPr lang="en-US" sz="3600" b="1" dirty="0"/>
              <a:t> </a:t>
            </a:r>
            <a:r>
              <a:rPr lang="en-US" sz="3600" b="1" dirty="0" err="1"/>
              <a:t>melezhuthu</a:t>
            </a:r>
            <a:r>
              <a:rPr lang="en-US" sz="3600" b="1" dirty="0"/>
              <a:t> </a:t>
            </a:r>
            <a:r>
              <a:rPr lang="en-US" sz="3600" b="1" dirty="0" err="1"/>
              <a:t>ennekkumaay</a:t>
            </a:r>
            <a:r>
              <a:rPr lang="en-US" sz="3600" b="1" dirty="0"/>
              <a:t> </a:t>
            </a:r>
            <a:r>
              <a:rPr lang="en-US" sz="3600" b="1" dirty="0" err="1"/>
              <a:t>maaychu</a:t>
            </a:r>
            <a:r>
              <a:rPr lang="en-US" sz="3600" b="1" dirty="0"/>
              <a:t> </a:t>
            </a:r>
            <a:r>
              <a:rPr lang="en-US" sz="3600" b="1" dirty="0" err="1"/>
              <a:t>thanna</a:t>
            </a:r>
            <a:endParaRPr lang="en-US" sz="3600" b="1" dirty="0"/>
          </a:p>
          <a:p>
            <a:pPr algn="l"/>
            <a:r>
              <a:rPr lang="en-US" sz="3600" b="1" dirty="0" err="1"/>
              <a:t>Unnathante</a:t>
            </a:r>
            <a:r>
              <a:rPr lang="en-US" sz="3600" b="1" dirty="0"/>
              <a:t> </a:t>
            </a:r>
            <a:r>
              <a:rPr lang="en-US" sz="3600" b="1" dirty="0" err="1"/>
              <a:t>vandya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endParaRPr lang="en-US" sz="3600" b="1" dirty="0"/>
          </a:p>
          <a:p>
            <a:pPr algn="l"/>
            <a:endParaRPr lang="en-US" sz="300" b="1" dirty="0"/>
          </a:p>
          <a:p>
            <a:pPr algn="l"/>
            <a:r>
              <a:rPr lang="en-US" sz="2800" b="1" i="1" dirty="0"/>
              <a:t>	</a:t>
            </a:r>
            <a:r>
              <a:rPr lang="en-US" sz="2800" b="1" i="1" dirty="0" err="1"/>
              <a:t>Shreeyeshu</a:t>
            </a:r>
            <a:r>
              <a:rPr lang="en-US" sz="2800" b="1" i="1" dirty="0"/>
              <a:t> </a:t>
            </a:r>
            <a:r>
              <a:rPr lang="en-US" sz="2800" b="1" i="1" dirty="0" err="1"/>
              <a:t>naamam</a:t>
            </a:r>
            <a:r>
              <a:rPr lang="en-US" sz="2800" b="1" i="1" dirty="0"/>
              <a:t> </a:t>
            </a:r>
            <a:r>
              <a:rPr lang="en-US" sz="2800" b="1" i="1" dirty="0" err="1"/>
              <a:t>athishaya</a:t>
            </a:r>
            <a:r>
              <a:rPr lang="en-US" sz="2800" b="1" i="1" dirty="0"/>
              <a:t> </a:t>
            </a:r>
            <a:r>
              <a:rPr lang="en-US" sz="2800" b="1" i="1" dirty="0" err="1"/>
              <a:t>naamam</a:t>
            </a:r>
            <a:endParaRPr lang="en-US" sz="2800" b="1" dirty="0"/>
          </a:p>
          <a:p>
            <a:pPr algn="l"/>
            <a:r>
              <a:rPr lang="en-US" sz="2800" b="1" i="1" dirty="0"/>
              <a:t>	</a:t>
            </a:r>
            <a:r>
              <a:rPr lang="en-US" sz="2800" b="1" i="1" dirty="0" err="1"/>
              <a:t>Ezhayenikkimba</a:t>
            </a:r>
            <a:r>
              <a:rPr lang="en-US" sz="2800" b="1" i="1" dirty="0"/>
              <a:t> </a:t>
            </a:r>
            <a:r>
              <a:rPr lang="en-US" sz="2800" b="1" i="1" dirty="0" err="1"/>
              <a:t>naamam</a:t>
            </a:r>
            <a:endParaRPr lang="en-US" sz="28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D31A2B-B99F-8E5F-C8B8-ECDF6DC25F08}"/>
              </a:ext>
            </a:extLst>
          </p:cNvPr>
          <p:cNvSpPr txBox="1">
            <a:spLocks/>
          </p:cNvSpPr>
          <p:nvPr/>
        </p:nvSpPr>
        <p:spPr>
          <a:xfrm>
            <a:off x="228600" y="-18875"/>
            <a:ext cx="11963400" cy="3905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എണ്ണമില്ലാ പാപം എന്നില്‍ നിന്നു നീക്കാന്‍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എന്നില്‍ കനിഞ്ഞ നാമം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അന്യനെന്ന മേലെഴുത്തു എന്നേക്കുമായ്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മായ്ച്ചുതന്ന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ഉന്നതന്‍റെ വന്ദ്യനാമം-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800" b="1" dirty="0">
              <a:latin typeface="ML-TTAmbili" panose="04000000000000000000" pitchFamily="82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b="1" dirty="0">
                <a:latin typeface="ML-TTAmbili" panose="04000000000000000000" pitchFamily="82" charset="0"/>
              </a:rPr>
              <a:t>	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ശ്രീയേശുനാമം അതിശയനാമം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ഏഴയെനിക്കിമ്പനാമം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2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2900" y="3657600"/>
            <a:ext cx="12230100" cy="3108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Ellaa</a:t>
            </a:r>
            <a:r>
              <a:rPr lang="en-US" sz="3600" b="1" dirty="0"/>
              <a:t> </a:t>
            </a:r>
            <a:r>
              <a:rPr lang="en-US" sz="3600" b="1" dirty="0" err="1"/>
              <a:t>naamathilum</a:t>
            </a:r>
            <a:r>
              <a:rPr lang="en-US" sz="3600" b="1" dirty="0"/>
              <a:t> </a:t>
            </a:r>
            <a:r>
              <a:rPr lang="en-US" sz="3600" b="1" dirty="0" err="1"/>
              <a:t>melaaya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r>
              <a:rPr lang="en-US" sz="3600" b="1" dirty="0"/>
              <a:t> </a:t>
            </a:r>
            <a:r>
              <a:rPr lang="en-US" sz="3600" b="1" dirty="0" err="1"/>
              <a:t>bhakthar</a:t>
            </a:r>
            <a:r>
              <a:rPr lang="en-US" sz="3600" b="1" dirty="0"/>
              <a:t> </a:t>
            </a:r>
            <a:r>
              <a:rPr lang="en-US" sz="3600" b="1" dirty="0" err="1"/>
              <a:t>janam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vaazhthum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r>
              <a:rPr lang="en-US" sz="3600" b="1" dirty="0"/>
              <a:t> - </a:t>
            </a:r>
            <a:r>
              <a:rPr lang="en-US" sz="3600" b="1" dirty="0" err="1"/>
              <a:t>Ellaa</a:t>
            </a:r>
            <a:r>
              <a:rPr lang="en-US" sz="3600" b="1" dirty="0"/>
              <a:t> </a:t>
            </a:r>
            <a:r>
              <a:rPr lang="en-US" sz="3600" b="1" dirty="0" err="1"/>
              <a:t>muzhankaalum</a:t>
            </a:r>
            <a:r>
              <a:rPr lang="en-US" sz="3600" b="1" dirty="0"/>
              <a:t> </a:t>
            </a:r>
            <a:r>
              <a:rPr lang="en-US" sz="3600" b="1" dirty="0" err="1"/>
              <a:t>madangidum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Thirumumbil</a:t>
            </a:r>
            <a:r>
              <a:rPr lang="en-US" sz="3600" b="1" dirty="0"/>
              <a:t> - </a:t>
            </a:r>
            <a:r>
              <a:rPr lang="en-US" sz="3600" b="1" dirty="0" err="1"/>
              <a:t>Vallabhathwam</a:t>
            </a:r>
            <a:r>
              <a:rPr lang="en-US" sz="3600" b="1" dirty="0"/>
              <a:t> </a:t>
            </a:r>
            <a:r>
              <a:rPr lang="en-US" sz="3600" b="1" dirty="0" err="1"/>
              <a:t>ulla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endParaRPr lang="en-US" sz="3600" b="1" dirty="0"/>
          </a:p>
          <a:p>
            <a:pPr algn="l"/>
            <a:endParaRPr lang="en-US" sz="400" b="1" dirty="0"/>
          </a:p>
          <a:p>
            <a:pPr algn="l"/>
            <a:r>
              <a:rPr lang="en-US" sz="3200" b="1" i="1" dirty="0"/>
              <a:t>	</a:t>
            </a:r>
            <a:r>
              <a:rPr lang="en-US" sz="3200" b="1" i="1" dirty="0" err="1"/>
              <a:t>Shreeyeshu</a:t>
            </a:r>
            <a:r>
              <a:rPr lang="en-US" sz="3200" b="1" i="1" dirty="0"/>
              <a:t> </a:t>
            </a:r>
            <a:r>
              <a:rPr lang="en-US" sz="3200" b="1" i="1" dirty="0" err="1"/>
              <a:t>naamam</a:t>
            </a:r>
            <a:r>
              <a:rPr lang="en-US" sz="3200" b="1" i="1" dirty="0"/>
              <a:t> </a:t>
            </a:r>
            <a:r>
              <a:rPr lang="en-US" sz="3200" b="1" i="1" dirty="0" err="1"/>
              <a:t>athishaya</a:t>
            </a:r>
            <a:r>
              <a:rPr lang="en-US" sz="3200" b="1" i="1" dirty="0"/>
              <a:t> </a:t>
            </a:r>
            <a:r>
              <a:rPr lang="en-US" sz="3200" b="1" i="1" dirty="0" err="1"/>
              <a:t>naamam</a:t>
            </a:r>
            <a:endParaRPr lang="en-US" sz="3200" b="1" dirty="0"/>
          </a:p>
          <a:p>
            <a:pPr algn="l"/>
            <a:r>
              <a:rPr lang="en-US" sz="3200" b="1" i="1" dirty="0"/>
              <a:t>	</a:t>
            </a:r>
            <a:r>
              <a:rPr lang="en-US" sz="3200" b="1" i="1" dirty="0" err="1"/>
              <a:t>Ezhayenikkimba</a:t>
            </a:r>
            <a:r>
              <a:rPr lang="en-US" sz="3200" b="1" i="1" dirty="0"/>
              <a:t> </a:t>
            </a:r>
            <a:r>
              <a:rPr lang="en-US" sz="3200" b="1" i="1" dirty="0" err="1"/>
              <a:t>naamam</a:t>
            </a:r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D31A2B-B99F-8E5F-C8B8-ECDF6DC25F08}"/>
              </a:ext>
            </a:extLst>
          </p:cNvPr>
          <p:cNvSpPr txBox="1">
            <a:spLocks/>
          </p:cNvSpPr>
          <p:nvPr/>
        </p:nvSpPr>
        <p:spPr>
          <a:xfrm>
            <a:off x="228600" y="-18875"/>
            <a:ext cx="11887200" cy="3905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എല്ലാ നാമത്തിലും മേലായ നാമം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ഭക്തര്‍ ജനം വാഴ്ത്തും നാമം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എല്ലാ മുഴങ്കാലും മടങ്ങിടും തിരുമുമ്പില്‍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വല്ലഭത്വം ഉള്ള നാമം-</a:t>
            </a:r>
            <a:endParaRPr lang="en-US" sz="3200" b="1" dirty="0">
              <a:latin typeface="ML-TTAmbili" panose="04000000000000000000" pitchFamily="82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b="1" dirty="0">
                <a:latin typeface="ML-TTAmbili" panose="04000000000000000000" pitchFamily="82" charset="0"/>
              </a:rPr>
              <a:t>	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ശ്രീയേശുനാമം അതിശയനാമം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ഏഴയെനിക്കിമ്പനാമം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7219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ser Rings">
  <a:themeElements>
    <a:clrScheme name="Office Theme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146</TotalTime>
  <Words>157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Calibri</vt:lpstr>
      <vt:lpstr>Calibri Light</vt:lpstr>
      <vt:lpstr>ML-TTAmbili</vt:lpstr>
      <vt:lpstr>Nirmala UI</vt:lpstr>
      <vt:lpstr>Times New Roman</vt:lpstr>
      <vt:lpstr>Autumn 8</vt:lpstr>
      <vt:lpstr>1_Default Design</vt:lpstr>
      <vt:lpstr>Laser Rings</vt:lpstr>
      <vt:lpstr>2_Default Design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ശ്രീയേശുനാമം അതിശയനാമം</dc:title>
  <dc:subject>313</dc:subject>
  <dc:creator>ABCA Hall</dc:creator>
  <cp:keywords>Formatting Pending</cp:keywords>
  <cp:lastModifiedBy>Christie Varghese</cp:lastModifiedBy>
  <cp:revision>20</cp:revision>
  <dcterms:created xsi:type="dcterms:W3CDTF">2013-05-09T16:28:24Z</dcterms:created>
  <dcterms:modified xsi:type="dcterms:W3CDTF">2025-07-16T13:25:38Z</dcterms:modified>
  <cp:category/>
</cp:coreProperties>
</file>